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12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389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986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71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830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324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951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328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686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4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50D6-CCF3-4D1A-B85F-83543B642DFD}" type="datetimeFigureOut">
              <a:rPr lang="pt-PT" smtClean="0"/>
              <a:t>28-11-2012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7FFA-DBFF-438E-8425-C618817489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953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Free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14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5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66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2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8092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82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136903" cy="593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01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4481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02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Economy of Free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Economy of Free</dc:title>
  <dc:creator>rmarques</dc:creator>
  <cp:lastModifiedBy>rmarques</cp:lastModifiedBy>
  <cp:revision>1</cp:revision>
  <dcterms:created xsi:type="dcterms:W3CDTF">2012-11-28T14:21:18Z</dcterms:created>
  <dcterms:modified xsi:type="dcterms:W3CDTF">2012-11-28T14:30:36Z</dcterms:modified>
</cp:coreProperties>
</file>